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7F240A-2180-5A79-F4C6-D8E589E8A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3A9784-B7B3-CE5F-3BDD-CE8D3AEB6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F24DA0-F50E-9C6C-D949-B2FB2AC5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C3667A-4E61-2775-9A17-9477ECCF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5C3314-B650-20D7-7889-F9BD899D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532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B3D68-C400-358E-646F-3A2AE652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B79FAB-E15C-DEDF-7D92-0811D23F7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3A34EB-60CA-E970-9FD8-0BB3A27DB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09A23D-B945-EAF8-A7F3-F25886888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93B70A-C0B6-0064-8808-4DE5FBB33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8434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C505875-7E43-6E69-290B-6D5D13D05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91796B-9679-6E1A-C530-99DC18F83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FB6821-6039-3FBF-35CE-11BD87EBE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37808D-0A1E-C74D-7916-23B35DCC1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E28193-75A5-2B12-E350-4A3D950AD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045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50C270-D0AA-6BDC-58EA-93C057BD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8AA307-8249-12A1-2401-70E347705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D6E8F8-3402-3A9C-C46E-2FD837D13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495596-07A0-0782-A89B-7C3812BE2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7C602D-EE7F-BA26-722C-75277012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4828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37FCE-4C5B-E752-6A11-60185CBC9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70F8DC-2CC9-996E-ADAB-1991678ED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26895F-2FAE-F9BC-6993-84886C7E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8B384-249F-1E10-2E27-C96FEC72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0352B1-EB23-1B3F-5D12-6A65B716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8846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0AFC5-2A2A-1E07-2AC0-7410AA810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78F1B1-0C72-F342-7883-6C8BFFCF7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1563C8-0611-1F33-5E2B-AD032D6DB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497D2F-1092-5CB3-C5BE-10CE97CEF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B05324-AE1B-2B0C-F39C-F39484C01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329471-A608-E0FE-522F-E20A16B0F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507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D4EA6-CF4C-28C4-2C33-12222F71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D21D7D-79DA-3A6E-4768-92245311A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85A3D6-D6C4-204C-01CC-B8BB5E47F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EF5B67-C83D-4E0C-AA8A-8AE550921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3B370F-A90E-7A85-1529-8C5B039644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17157CC-59B5-0A9C-24CD-9E115F450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8F362BE-0E96-A9EB-426B-96B6D1C8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A873E-BA22-462D-0804-375D923D1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316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44BE42-EF16-ECBD-10E2-A2BE546B2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060925-F32F-0D94-7ACA-FC687666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94CD15-B493-44D8-7C80-FE382ED40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3F1C6E-F291-B61D-30DD-5A3B714C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1347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5A81FC-5E46-20F4-DDB0-6A6B12ADC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A6CFF5-8B99-A68E-D03D-83CC9C85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C4C56F-BFCF-D2BC-C381-CC707CBF2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035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DD00C2-D695-F2C8-0286-BAD758E86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1DF446-76B6-FCF5-2EE6-F70ADAB22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565503-E155-3E81-FDE2-B5609992F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405FC3-050C-B891-1362-CF877C206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91E8CE-F6EE-BD9A-AC47-8E193A67E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96EE0B-BBD0-0112-057A-A439E5314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706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CAD70-D299-577B-3E2F-18582084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5575CD0-011D-DD1A-44A2-6076FD447A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551A48-E178-D71F-47C4-F379E26EF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C0308-7D65-8BFB-C523-C6B8024F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A48D9E-83CC-0DEA-B240-CA5E0E3A0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C6FBC9-B8F5-8EBC-88DB-87C2A946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316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89CFF5-FB16-D576-EB35-4D758B47F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ED244A-EC86-42A2-3914-612FBC470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C7A03C-F0B2-A389-29DD-F76B069D2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5DAC1-1522-8D40-8BE3-BC6CBEE076AB}" type="datetimeFigureOut">
              <a:rPr kumimoji="1" lang="ko-Kore-KR" altLang="en-US" smtClean="0"/>
              <a:t>2023. 4. 30.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E7F5F5-ECB2-9126-41F6-DB360A77B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275AFE-2C97-C48E-6309-9EB3300C48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30826-4560-C44D-81B7-7F25911A210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8292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D0944-6C98-9667-81C2-4C58DAE3BF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웹프로그래밍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E38649-3CED-F58A-C2CF-6B5B86EAAF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수행과제</a:t>
            </a:r>
            <a:r>
              <a:rPr kumimoji="1" lang="en-US" altLang="ko-KR" dirty="0"/>
              <a:t>6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7E43D4-31C2-5154-3928-F52588B1060A}"/>
              </a:ext>
            </a:extLst>
          </p:cNvPr>
          <p:cNvSpPr txBox="1"/>
          <p:nvPr/>
        </p:nvSpPr>
        <p:spPr>
          <a:xfrm>
            <a:off x="9452919" y="5474043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 </a:t>
            </a:r>
            <a:r>
              <a:rPr kumimoji="1" lang="ko-KR" altLang="en-US" dirty="0"/>
              <a:t>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24800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9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2101A4-F846-8B1A-4E34-B9EAA53FF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548" y="1032394"/>
            <a:ext cx="10022904" cy="479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5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10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8240C2-10FD-7BF2-CB4A-132D97421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509" y="999274"/>
            <a:ext cx="9526982" cy="485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ore-KR" sz="2400" dirty="0"/>
              <a:t>1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BC81A8-894C-808F-AC65-45BF4DA1C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3844"/>
            <a:ext cx="10955903" cy="40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28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2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8E45F4A-AC6D-D021-F6DF-DB1FFA33D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610" y="887156"/>
            <a:ext cx="9046779" cy="560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597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3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C6980D-023B-5310-BF81-03EE65FDA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606" y="1412426"/>
            <a:ext cx="9404131" cy="460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88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4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38BF25-286A-AF9C-2E00-D8052E87F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36404"/>
            <a:ext cx="10524755" cy="457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960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5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40BEE-DD1B-B33F-A686-209AA01AA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089" y="1217258"/>
            <a:ext cx="9845822" cy="442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504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6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BAD7AE-C1B1-1C16-1B87-ADC7AA615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48" y="1383047"/>
            <a:ext cx="11015303" cy="409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255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7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2162BD-B418-38DA-0ED8-66F03C5A9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520" y="767256"/>
            <a:ext cx="8720959" cy="596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66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394B1-1A7A-2080-B45A-C94D05AE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574628" cy="402130"/>
          </a:xfrm>
        </p:spPr>
        <p:txBody>
          <a:bodyPr>
            <a:normAutofit fontScale="90000"/>
          </a:bodyPr>
          <a:lstStyle/>
          <a:p>
            <a:r>
              <a:rPr kumimoji="1" lang="ko-Kore-KR" altLang="en-US" sz="2400" dirty="0"/>
              <a:t>실습</a:t>
            </a:r>
            <a:r>
              <a:rPr kumimoji="1" lang="en-US" altLang="ko-KR" sz="2400" dirty="0"/>
              <a:t>8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752B68-DC6D-0239-575A-E4463174F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560" y="1228630"/>
            <a:ext cx="9804880" cy="440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5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25</Words>
  <Application>Microsoft Macintosh PowerPoint</Application>
  <PresentationFormat>와이드스크린</PresentationFormat>
  <Paragraphs>13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테마</vt:lpstr>
      <vt:lpstr>웹프로그래밍</vt:lpstr>
      <vt:lpstr>실습1</vt:lpstr>
      <vt:lpstr>실습2</vt:lpstr>
      <vt:lpstr>실습3</vt:lpstr>
      <vt:lpstr>실습4</vt:lpstr>
      <vt:lpstr>실습5</vt:lpstr>
      <vt:lpstr>실습6</vt:lpstr>
      <vt:lpstr>실습7</vt:lpstr>
      <vt:lpstr>실습8</vt:lpstr>
      <vt:lpstr>실습9</vt:lpstr>
      <vt:lpstr>실습10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2023-04-30T05:31:39Z</dcterms:created>
  <dcterms:modified xsi:type="dcterms:W3CDTF">2023-04-30T05:41:11Z</dcterms:modified>
</cp:coreProperties>
</file>

<file path=docProps/thumbnail.jpeg>
</file>